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26" d="100"/>
          <a:sy n="26" d="100"/>
        </p:scale>
        <p:origin x="237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9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00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21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4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5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0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0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C9A0A-9AB8-451F-8952-0493793E0E29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763D-5BB4-4418-A132-D91747B6E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6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WhatsApp Video 2024-04-13 at 4.16.43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57471" y="-6858000"/>
            <a:ext cx="20773350" cy="1931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dcterms:created xsi:type="dcterms:W3CDTF">2024-04-13T23:22:43Z</dcterms:created>
  <dcterms:modified xsi:type="dcterms:W3CDTF">2024-04-13T23:23:07Z</dcterms:modified>
</cp:coreProperties>
</file>